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19"/>
      <p:bold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041B57-88BD-4052-A402-FE9DA59D8094}">
  <a:tblStyle styleId="{B1041B57-88BD-4052-A402-FE9DA59D80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fbb72b3a0_2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efbb72b3a0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fbb72b3a0_2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5" name="Google Shape;235;g3efbb72b3a0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efbb72b3a0_2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g3efbb72b3a0_2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efbb72b3a0_2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9" name="Google Shape;249;g3efbb72b3a0_2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efbb72b3a0_2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g3efbb72b3a0_2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efbb72b3a0_2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3" name="Google Shape;263;g3efbb72b3a0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2ae3dc0b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2ae3dc0b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2ae3dc0b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2ae3dc0b5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efbb72b3a0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3efbb72b3a0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fbb72b3a0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g3efbb72b3a0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fbb72b3a0_2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g3efbb72b3a0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efbb72b3a0_2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3" name="Google Shape;223;g3efbb72b3a0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约翰福音 John 14:2-3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>
            <p:extLst>
              <p:ext uri="{D42A27DB-BD31-4B8C-83A1-F6EECF244321}">
                <p14:modId xmlns:p14="http://schemas.microsoft.com/office/powerpoint/2010/main" val="4057880239"/>
              </p:ext>
            </p:extLst>
          </p:nvPr>
        </p:nvGraphicFramePr>
        <p:xfrm>
          <a:off x="140787" y="857889"/>
          <a:ext cx="8862425" cy="4060986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dirty="0">
                          <a:solidFill>
                            <a:schemeClr val="lt1"/>
                          </a:solidFill>
                        </a:rPr>
                        <a:t>2 在我父的家里有许多住处；若是没有，我就早已告诉你们了。我去原是为你们预备地方去。3 我若去为你们预备了地方，就必再来接你们到我那里去，我在那里，叫你们也在那里。</a:t>
                      </a:r>
                      <a:endParaRPr sz="32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dirty="0">
                          <a:solidFill>
                            <a:schemeClr val="lt1"/>
                          </a:solidFill>
                        </a:rPr>
                        <a:t>2 My Father’s house has many rooms; if that were not so, would I have told you that I am going there to prepare a place for you? </a:t>
                      </a:r>
                      <a:endParaRPr sz="3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二.基督复活的大能让我们肯定能够复活15-17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2" name="Google Shape;232;p37"/>
          <p:cNvSpPr txBox="1"/>
          <p:nvPr/>
        </p:nvSpPr>
        <p:spPr>
          <a:xfrm>
            <a:off x="147711" y="1070693"/>
            <a:ext cx="8778240" cy="2654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林前15:17基督若没有复活，你们的信便是徒然，你们仍在罪里，18就是在基督里睡了的人也灭亡了。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罗1:3论到他儿子我主耶稣基督，按肉体说，是从大卫后裔生的；4按圣善的灵说，因从死里复活，以大能显明是神的儿子。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8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二.基督复活的大能让我们肯定能够复活15-17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8" name="Google Shape;238;p38"/>
          <p:cNvSpPr txBox="1"/>
          <p:nvPr/>
        </p:nvSpPr>
        <p:spPr>
          <a:xfrm>
            <a:off x="147711" y="1070693"/>
            <a:ext cx="877824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1、耶稣必要再来。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8"/>
          <p:cNvSpPr/>
          <p:nvPr/>
        </p:nvSpPr>
        <p:spPr>
          <a:xfrm>
            <a:off x="133642" y="1652348"/>
            <a:ext cx="8834511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太28:12祭司长和长老聚集商议，就拿许多银钱给兵丁，说：13“你们要这样说：‘夜间我们睡觉的时候，他的门徒来把他偷去了。’14倘若这话被巡抚听见，有我们劝他，保你们无事。”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徒1:3他受害之后，用许多的凭据将自己活活地显给使徒看，四十天之久向他们显现，讲说神国的事。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约14:2在我父的家里有许多住处；若是没有，我就早已告诉你们了。我去原是为你们预备地方去。3我若去为你们预备了地方，就必再来接你们到我那里去；我在那里，叫你们也在那里。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启1:7看哪，他驾云降临，众目要看见他，连刺他的人也要看见他，地上的万族都要因他哀哭。这话是真实的。阿们！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9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二.基督复活的大能让我们肯定能够复活15-17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5" name="Google Shape;245;p39"/>
          <p:cNvSpPr txBox="1"/>
          <p:nvPr/>
        </p:nvSpPr>
        <p:spPr>
          <a:xfrm>
            <a:off x="147711" y="1070693"/>
            <a:ext cx="877824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2、已死信徒要复活，现存信徒要被提。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9"/>
          <p:cNvSpPr/>
          <p:nvPr/>
        </p:nvSpPr>
        <p:spPr>
          <a:xfrm>
            <a:off x="98474" y="1556088"/>
            <a:ext cx="8841544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林前15:23】但各人是按着自己的次序复活，初熟的果子是基督，以后在他来的时候，是那些属基督的。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林前15:42死人复活也是这样：所种的是必朽坏的，复活的是不朽坏的；43所种的是羞辱的，复活的是荣耀的；所种的是软弱的，复活的是强壮的；44所种的是血气的身体，复活的是灵性的身体。若有血气的身体，也必有灵性的身体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王下2:11他们正走着说话，忽有火车火马将二人隔开，以利亚就乘旋风升天去了。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二.基督复活的大能让我们肯定能够复活15-17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2" name="Google Shape;252;p40"/>
          <p:cNvSpPr txBox="1"/>
          <p:nvPr/>
        </p:nvSpPr>
        <p:spPr>
          <a:xfrm>
            <a:off x="147711" y="1070693"/>
            <a:ext cx="877824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3、我们要永远与主同在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0"/>
          <p:cNvSpPr/>
          <p:nvPr/>
        </p:nvSpPr>
        <p:spPr>
          <a:xfrm>
            <a:off x="98474" y="1556088"/>
            <a:ext cx="88415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传3:11神造万物，各按其时成为美好，又将永生安置在世人心里。然而神从始至终的作为，人不能参透。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/>
          <p:nvPr/>
        </p:nvSpPr>
        <p:spPr>
          <a:xfrm>
            <a:off x="163346" y="112305"/>
            <a:ext cx="8727435" cy="5348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三.复活的大能给我们带来劝勉和安慰 18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9" name="Google Shape;259;p41"/>
          <p:cNvSpPr txBox="1"/>
          <p:nvPr/>
        </p:nvSpPr>
        <p:spPr>
          <a:xfrm>
            <a:off x="260178" y="952481"/>
            <a:ext cx="8208300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帖前4:18所以，你们当用这些话彼此劝慰。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1"/>
          <p:cNvSpPr/>
          <p:nvPr/>
        </p:nvSpPr>
        <p:spPr>
          <a:xfrm>
            <a:off x="175846" y="1914030"/>
            <a:ext cx="884857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林前15:58所以，我亲爱的弟兄们，你们务要坚固，不可摇动，常常竭力多作主工，因为知道你们的劳苦，在主里面不是徒然的。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2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结语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6" name="Google Shape;266;p42"/>
          <p:cNvSpPr txBox="1">
            <a:spLocks noGrp="1"/>
          </p:cNvSpPr>
          <p:nvPr>
            <p:ph type="subTitle" idx="1"/>
          </p:nvPr>
        </p:nvSpPr>
        <p:spPr>
          <a:xfrm>
            <a:off x="218049" y="1022684"/>
            <a:ext cx="8481004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总结：耶稣基督用他的复活显明他是神的儿子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因为他的复活我们有复活的盼望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我们也要复活，要永远与神同在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复活让我们的生命有了意义。</a:t>
            </a:r>
            <a:endParaRPr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 </a:t>
            </a:r>
            <a:endParaRPr sz="32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9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63" name="Google Shape;163;p29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64" name="Google Shape;164;p29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65" name="Google Shape;165;p29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6" name="Google Shape;166;p29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67" name="Google Shape;167;p29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约翰福音 John 14:2-3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8" name="Google Shape;168;p29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3 And if I go and prepare a place for you, I will come back and take you to be with me that you also may be where I am.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30"/>
          <p:cNvGraphicFramePr/>
          <p:nvPr/>
        </p:nvGraphicFramePr>
        <p:xfrm>
          <a:off x="954296" y="808716"/>
          <a:ext cx="7049800" cy="103560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基督复活的大能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370571" y="3191036"/>
          <a:ext cx="8696425" cy="126590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帖撒罗尼迦前书 1 Thessalonians 4:13-18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5" name="Google Shape;175;p30"/>
          <p:cNvGraphicFramePr/>
          <p:nvPr/>
        </p:nvGraphicFramePr>
        <p:xfrm>
          <a:off x="653246" y="2389311"/>
          <a:ext cx="7651900" cy="114350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常亮 传道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>
            <p:extLst>
              <p:ext uri="{D42A27DB-BD31-4B8C-83A1-F6EECF244321}">
                <p14:modId xmlns:p14="http://schemas.microsoft.com/office/powerpoint/2010/main" val="158124113"/>
              </p:ext>
            </p:extLst>
          </p:nvPr>
        </p:nvGraphicFramePr>
        <p:xfrm>
          <a:off x="58762" y="784798"/>
          <a:ext cx="9085250" cy="421185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dirty="0">
                          <a:solidFill>
                            <a:schemeClr val="lt1"/>
                          </a:solidFill>
                        </a:rPr>
                        <a:t>13 论到睡了的人，我们不愿意弟兄们不知道，恐怕你们忧伤，像那些没有指望的人一样。14 我们若信耶稣死而复活了，那已经在耶稣里睡了的人，神也必将他与耶稣一同带来。15 我们现在照主的话告诉你们一件事：我们这活着还存留到主降临的人，断不能在那已经睡了的人之先。</a:t>
                      </a:r>
                      <a:endParaRPr sz="30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5564425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6301000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1 Thessalonians 4:13-18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Google Shape;193;p32"/>
          <p:cNvGraphicFramePr/>
          <p:nvPr>
            <p:extLst>
              <p:ext uri="{D42A27DB-BD31-4B8C-83A1-F6EECF244321}">
                <p14:modId xmlns:p14="http://schemas.microsoft.com/office/powerpoint/2010/main" val="611777223"/>
              </p:ext>
            </p:extLst>
          </p:nvPr>
        </p:nvGraphicFramePr>
        <p:xfrm>
          <a:off x="58762" y="784798"/>
          <a:ext cx="9085250" cy="4211850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 dirty="0">
                          <a:solidFill>
                            <a:schemeClr val="lt1"/>
                          </a:solidFill>
                        </a:rPr>
                        <a:t>16 因为主必亲自从天降临，有呼叫的声音和天使长的声音，又有神的号吹响；那在基督里死了的人必先复活。17 以後我们这活着还存留的人必和他们一同被提到云里，在空中与主相遇。这样，我们就要和主永远同在。18 所以，你们当用这些话彼此劝慰。</a:t>
                      </a:r>
                      <a:endParaRPr sz="30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4" name="Google Shape;194;p32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" name="Google Shape;19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2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97" name="Google Shape;197;p32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98" name="Google Shape;198;p32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99" name="Google Shape;199;p32"/>
          <p:cNvGraphicFramePr/>
          <p:nvPr/>
        </p:nvGraphicFramePr>
        <p:xfrm>
          <a:off x="1099688" y="101500"/>
          <a:ext cx="5564425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0" name="Google Shape;200;p32"/>
          <p:cNvGraphicFramePr/>
          <p:nvPr/>
        </p:nvGraphicFramePr>
        <p:xfrm>
          <a:off x="2548200" y="89373"/>
          <a:ext cx="6301000" cy="602522"/>
        </p:xfrm>
        <a:graphic>
          <a:graphicData uri="http://schemas.openxmlformats.org/drawingml/2006/table">
            <a:tbl>
              <a:tblPr>
                <a:noFill/>
                <a:tableStyleId>{B1041B57-88BD-4052-A402-FE9DA59D8094}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1 Thessalonians 4:13-18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1" name="Google Shape;201;p32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/>
          <p:nvPr/>
        </p:nvSpPr>
        <p:spPr>
          <a:xfrm>
            <a:off x="872197" y="731520"/>
            <a:ext cx="5587218" cy="1711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基督复活的大能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读经：帖前4:13-18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引言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2" name="Google Shape;212;p34"/>
          <p:cNvSpPr txBox="1">
            <a:spLocks noGrp="1"/>
          </p:cNvSpPr>
          <p:nvPr>
            <p:ph type="subTitle" idx="1"/>
          </p:nvPr>
        </p:nvSpPr>
        <p:spPr>
          <a:xfrm>
            <a:off x="553453" y="1022684"/>
            <a:ext cx="8145600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31800" lvl="0" indent="-431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•"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回顾：讨神喜悦的生活</a:t>
            </a:r>
            <a:endParaRPr/>
          </a:p>
          <a:p>
            <a:pPr marL="431800" lvl="0" indent="-431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000"/>
              <a:buFont typeface="Arial"/>
              <a:buChar char="•"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小故事：景公登牛山</a:t>
            </a:r>
            <a:endParaRPr sz="32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5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一.复活的大能胜过绝望13-14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8" name="Google Shape;218;p35"/>
          <p:cNvSpPr txBox="1"/>
          <p:nvPr/>
        </p:nvSpPr>
        <p:spPr>
          <a:xfrm>
            <a:off x="140677" y="1052301"/>
            <a:ext cx="8700868" cy="179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帖前4:13论到睡了的人，我们不愿意弟兄们不知道，恐怕你们忧伤，像那些没有指望的人一样。14我们若信耶稣死而复活了，那已经在耶稣里睡了的人，神也必将他们与耶稣一同带来。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5"/>
          <p:cNvSpPr/>
          <p:nvPr/>
        </p:nvSpPr>
        <p:spPr>
          <a:xfrm>
            <a:off x="211016" y="2912837"/>
            <a:ext cx="89329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【启14:13】我听见从天上有声音说：“你要写下，从今以后，在主里面而死的人有福了！”圣灵说：“是的，他们息了自己的劳苦，作工的果效也随着他们。”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二.基督复活的大能让我们肯定能够复活15-17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Google Shape;226;p36"/>
          <p:cNvSpPr txBox="1"/>
          <p:nvPr/>
        </p:nvSpPr>
        <p:spPr>
          <a:xfrm>
            <a:off x="147711" y="1070693"/>
            <a:ext cx="8778240" cy="2654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4:15我们现在照主的话告诉你们一件事：我们这活着还存留到主降临的人，断不能在那已经睡了的人之先，16因为主必亲自从天降临，有呼叫的声音和天使长的声音，又有神的号吹响，那在基督里死了的人必先复活。17以后我们这活着还存留的人必和他们一同被提到云里，在空中与主相遇。这样，我们就要和主永远同在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550</Words>
  <Application>Microsoft Office PowerPoint</Application>
  <PresentationFormat>On-screen Show (16:9)</PresentationFormat>
  <Paragraphs>72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Roboto</vt:lpstr>
      <vt:lpstr>Twentieth Century</vt:lpstr>
      <vt:lpstr>Microsoft JhengHei</vt:lpstr>
      <vt:lpstr>Calibri</vt:lpstr>
      <vt:lpstr>Arial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引言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结语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2</cp:revision>
  <dcterms:modified xsi:type="dcterms:W3CDTF">2026-06-29T20:57:29Z</dcterms:modified>
</cp:coreProperties>
</file>